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2"/>
  </p:sldMasterIdLst>
  <p:sldIdLst>
    <p:sldId id="256" r:id="rId3"/>
    <p:sldId id="258" r:id="rId4"/>
    <p:sldId id="267" r:id="rId5"/>
    <p:sldId id="268" r:id="rId6"/>
    <p:sldId id="266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A5B609E6-5845-4869-90AC-3AB289ADA89B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/>
          <a:lstStyle>
            <a:lvl1pPr>
              <a:defRPr/>
            </a:lvl1pPr>
          </a:lstStyle>
          <a:p>
            <a:fld id="{C0AE8580-2039-4D35-80EC-2CA255247EA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0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9F731-2DD3-4B75-8A74-EAB7C5AAABD9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1F376-C37E-4F74-ADB0-9B5487D6A2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48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7F93F-5784-4589-AFCE-FD16C9A0B4BC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27B29-E1A2-48F7-917B-FA5278B691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52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0EB4F8-A72A-4BD7-A340-2B9468472BC8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D6A32-2141-41C8-A64F-CBA6417C79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483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0ABC3089-A81A-4991-A1CA-B4F266BF5EFE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/>
            </a:lvl1pPr>
          </a:lstStyle>
          <a:p>
            <a:fld id="{53E44671-C492-4E79-BDF5-E1C6D3ADB00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14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51D3BA-D3EC-46BE-B361-9B887C97B4BD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</a:lstStyle>
          <a:p>
            <a:fld id="{476FD094-B17F-4298-91BE-B4DB538696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25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1A588C-2087-4399-BA86-D1ACBEFDBB1F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</a:lstStyle>
          <a:p>
            <a:fld id="{CE505BB8-E32D-4093-A15B-2E2605A904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46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B1B1DF-7C11-44C7-8688-539930050506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20114-2AF9-4489-A3CB-D0B8E4D56C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14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5BD2F-D3C0-4AA8-8E8C-D293DB91C67C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7235A-DF8D-42E8-8745-8F46531916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617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5E59E5F-F5D6-46AE-93D0-DF4795FA31B7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/>
            </a:lvl1pPr>
          </a:lstStyle>
          <a:p>
            <a:fld id="{D1B73D21-0673-4376-AC55-0AD552DB5F2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924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FD865AA-AC1F-4D84-BA3B-014F0548354A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/>
          <a:lstStyle>
            <a:lvl1pPr>
              <a:defRPr/>
            </a:lvl1pPr>
          </a:lstStyle>
          <a:p>
            <a:fld id="{84687B8D-978D-467F-BE60-6C069E5D3F3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2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6DCD6D6-218B-4764-A058-DBEAF30518D9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DFE0D4"/>
                </a:solidFill>
                <a:latin typeface="Rockwell" panose="02060603020205020403" pitchFamily="18" charset="0"/>
              </a:defRPr>
            </a:lvl1pPr>
          </a:lstStyle>
          <a:p>
            <a:fld id="{4E9A12B8-B9A8-40F4-BE63-3A3AE2DEC4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35" r:id="rId7"/>
    <p:sldLayoutId id="2147483844" r:id="rId8"/>
    <p:sldLayoutId id="2147483845" r:id="rId9"/>
    <p:sldLayoutId id="2147483836" r:id="rId10"/>
    <p:sldLayoutId id="2147483837" r:id="rId11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anose="05020102010507070707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Properties of Exponents	</a:t>
            </a:r>
            <a:endParaRPr lang="en-US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Section </a:t>
            </a:r>
            <a:r>
              <a:rPr lang="en-US" altLang="en-US" dirty="0" smtClean="0"/>
              <a:t>8.1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Product of Powers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r>
              <a:rPr lang="en-US" sz="7200" dirty="0" smtClean="0">
                <a:solidFill>
                  <a:srgbClr val="FFFF00"/>
                </a:solidFill>
              </a:rPr>
              <a:t>(a</a:t>
            </a:r>
            <a:r>
              <a:rPr lang="en-US" sz="7200" baseline="30000" dirty="0" smtClean="0">
                <a:solidFill>
                  <a:srgbClr val="FFFF00"/>
                </a:solidFill>
              </a:rPr>
              <a:t>m</a:t>
            </a:r>
            <a:r>
              <a:rPr lang="en-US" sz="7200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  <a:r>
              <a:rPr lang="en-US" sz="7200" baseline="30000" dirty="0" smtClean="0">
                <a:solidFill>
                  <a:srgbClr val="FFFF00"/>
                </a:solidFill>
                <a:latin typeface="Comic Sans MS" pitchFamily="66" charset="0"/>
              </a:rPr>
              <a:t>n</a:t>
            </a:r>
            <a:r>
              <a:rPr lang="en-US" sz="7200" dirty="0" smtClean="0">
                <a:solidFill>
                  <a:srgbClr val="FFFF00"/>
                </a:solidFill>
                <a:latin typeface="Comic Sans MS" pitchFamily="66" charset="0"/>
              </a:rPr>
              <a:t> = </a:t>
            </a:r>
            <a:r>
              <a:rPr lang="en-US" sz="7200" dirty="0" err="1" smtClean="0">
                <a:solidFill>
                  <a:srgbClr val="FFFF00"/>
                </a:solidFill>
                <a:latin typeface="Comic Sans MS" pitchFamily="66" charset="0"/>
              </a:rPr>
              <a:t>a</a:t>
            </a:r>
            <a:r>
              <a:rPr lang="en-US" sz="7200" baseline="30000" dirty="0" err="1" smtClean="0">
                <a:solidFill>
                  <a:srgbClr val="FFFF00"/>
                </a:solidFill>
                <a:latin typeface="Comic Sans MS" pitchFamily="66" charset="0"/>
              </a:rPr>
              <a:t>mn</a:t>
            </a:r>
            <a:endParaRPr lang="en-US" sz="7200" baseline="300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endParaRPr lang="en-US" sz="7200" baseline="30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r>
              <a:rPr lang="en-US" sz="7200" dirty="0" smtClean="0">
                <a:solidFill>
                  <a:srgbClr val="FFFF00"/>
                </a:solidFill>
              </a:rPr>
              <a:t>(</a:t>
            </a:r>
            <a:r>
              <a:rPr lang="en-US" sz="7200" dirty="0" err="1" smtClean="0">
                <a:solidFill>
                  <a:srgbClr val="FFFF00"/>
                </a:solidFill>
              </a:rPr>
              <a:t>ab</a:t>
            </a:r>
            <a:r>
              <a:rPr lang="en-US" sz="7200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  <a:r>
              <a:rPr lang="en-US" sz="7200" baseline="30000" dirty="0" smtClean="0">
                <a:solidFill>
                  <a:srgbClr val="FFFF00"/>
                </a:solidFill>
                <a:latin typeface="Comic Sans MS" pitchFamily="66" charset="0"/>
              </a:rPr>
              <a:t>n</a:t>
            </a:r>
            <a:r>
              <a:rPr lang="en-US" sz="7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7200" dirty="0">
                <a:solidFill>
                  <a:srgbClr val="FFFF00"/>
                </a:solidFill>
                <a:latin typeface="Comic Sans MS" pitchFamily="66" charset="0"/>
              </a:rPr>
              <a:t>= </a:t>
            </a:r>
            <a:r>
              <a:rPr lang="en-US" sz="7200" dirty="0" err="1" smtClean="0">
                <a:solidFill>
                  <a:srgbClr val="FFFF00"/>
                </a:solidFill>
                <a:latin typeface="Comic Sans MS" pitchFamily="66" charset="0"/>
              </a:rPr>
              <a:t>a</a:t>
            </a:r>
            <a:r>
              <a:rPr lang="en-US" sz="7200" baseline="30000" dirty="0" err="1" smtClean="0">
                <a:solidFill>
                  <a:srgbClr val="FFFF00"/>
                </a:solidFill>
                <a:latin typeface="Comic Sans MS" pitchFamily="66" charset="0"/>
              </a:rPr>
              <a:t>n</a:t>
            </a:r>
            <a:r>
              <a:rPr lang="en-US" sz="7200" dirty="0" err="1" smtClean="0">
                <a:solidFill>
                  <a:srgbClr val="FFFF00"/>
                </a:solidFill>
                <a:latin typeface="Comic Sans MS" pitchFamily="66" charset="0"/>
              </a:rPr>
              <a:t>b</a:t>
            </a:r>
            <a:r>
              <a:rPr lang="en-US" sz="7200" baseline="30000" dirty="0" err="1" smtClean="0">
                <a:solidFill>
                  <a:srgbClr val="FFFF00"/>
                </a:solidFill>
                <a:latin typeface="Comic Sans MS" pitchFamily="66" charset="0"/>
              </a:rPr>
              <a:t>n</a:t>
            </a:r>
            <a:endParaRPr lang="en-US" sz="7200" baseline="30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endParaRPr lang="en-US" sz="7200" baseline="300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endParaRPr lang="en-US" dirty="0" smtClean="0">
              <a:latin typeface="Comic Sans MS" pitchFamily="66" charset="0"/>
            </a:endParaRP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dirty="0" smtClean="0">
                <a:latin typeface="Comic Sans MS" pitchFamily="66" charset="0"/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1. 				2.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3.   				4.  </a:t>
            </a:r>
          </a:p>
        </p:txBody>
      </p:sp>
      <p:graphicFrame>
        <p:nvGraphicFramePr>
          <p:cNvPr id="12292" name="Object 3"/>
          <p:cNvGraphicFramePr>
            <a:graphicFrameLocks noChangeAspect="1"/>
          </p:cNvGraphicFramePr>
          <p:nvPr/>
        </p:nvGraphicFramePr>
        <p:xfrm>
          <a:off x="1055688" y="1481138"/>
          <a:ext cx="1165225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3" imgW="342751" imgH="228501" progId="Equation.DSMT4">
                  <p:embed/>
                </p:oleObj>
              </mc:Choice>
              <mc:Fallback>
                <p:oleObj name="Equation" r:id="rId3" imgW="342751" imgH="22850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1481138"/>
                        <a:ext cx="1165225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4"/>
          <p:cNvGraphicFramePr>
            <a:graphicFrameLocks noChangeAspect="1"/>
          </p:cNvGraphicFramePr>
          <p:nvPr/>
        </p:nvGraphicFramePr>
        <p:xfrm>
          <a:off x="4895850" y="1638300"/>
          <a:ext cx="1028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5" imgW="342751" imgH="228501" progId="Equation.DSMT4">
                  <p:embed/>
                </p:oleObj>
              </mc:Choice>
              <mc:Fallback>
                <p:oleObj name="Equation" r:id="rId5" imgW="342751" imgH="22850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1638300"/>
                        <a:ext cx="10287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5"/>
          <p:cNvGraphicFramePr>
            <a:graphicFrameLocks noChangeAspect="1"/>
          </p:cNvGraphicFramePr>
          <p:nvPr/>
        </p:nvGraphicFramePr>
        <p:xfrm>
          <a:off x="1333500" y="3543300"/>
          <a:ext cx="990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7" imgW="330200" imgH="228600" progId="Equation.DSMT4">
                  <p:embed/>
                </p:oleObj>
              </mc:Choice>
              <mc:Fallback>
                <p:oleObj name="Equation" r:id="rId7" imgW="3302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3543300"/>
                        <a:ext cx="990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6"/>
          <p:cNvGraphicFramePr>
            <a:graphicFrameLocks noChangeAspect="1"/>
          </p:cNvGraphicFramePr>
          <p:nvPr/>
        </p:nvGraphicFramePr>
        <p:xfrm>
          <a:off x="4775200" y="3548063"/>
          <a:ext cx="128746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9" imgW="482391" imgH="228501" progId="Equation.DSMT4">
                  <p:embed/>
                </p:oleObj>
              </mc:Choice>
              <mc:Fallback>
                <p:oleObj name="Equation" r:id="rId9" imgW="482391" imgH="228501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5200" y="3548063"/>
                        <a:ext cx="1287463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5.   					6. 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7.  					8.  </a:t>
            </a:r>
          </a:p>
        </p:txBody>
      </p:sp>
      <p:graphicFrame>
        <p:nvGraphicFramePr>
          <p:cNvPr id="13316" name="Object 3"/>
          <p:cNvGraphicFramePr>
            <a:graphicFrameLocks noChangeAspect="1"/>
          </p:cNvGraphicFramePr>
          <p:nvPr/>
        </p:nvGraphicFramePr>
        <p:xfrm>
          <a:off x="1123950" y="1643063"/>
          <a:ext cx="123348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3" imgW="469900" imgH="228600" progId="Equation.DSMT4">
                  <p:embed/>
                </p:oleObj>
              </mc:Choice>
              <mc:Fallback>
                <p:oleObj name="Equation" r:id="rId3" imgW="4699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1643063"/>
                        <a:ext cx="1233488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4"/>
          <p:cNvGraphicFramePr>
            <a:graphicFrameLocks noChangeAspect="1"/>
          </p:cNvGraphicFramePr>
          <p:nvPr/>
        </p:nvGraphicFramePr>
        <p:xfrm>
          <a:off x="5962650" y="1643063"/>
          <a:ext cx="110013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5" imgW="419100" imgH="228600" progId="Equation.DSMT4">
                  <p:embed/>
                </p:oleObj>
              </mc:Choice>
              <mc:Fallback>
                <p:oleObj name="Equation" r:id="rId5" imgW="4191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2650" y="1643063"/>
                        <a:ext cx="1100138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5"/>
          <p:cNvGraphicFramePr>
            <a:graphicFrameLocks noChangeAspect="1"/>
          </p:cNvGraphicFramePr>
          <p:nvPr/>
        </p:nvGraphicFramePr>
        <p:xfrm>
          <a:off x="1190625" y="3548063"/>
          <a:ext cx="163353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7" imgW="622030" imgH="228501" progId="Equation.DSMT4">
                  <p:embed/>
                </p:oleObj>
              </mc:Choice>
              <mc:Fallback>
                <p:oleObj name="Equation" r:id="rId7" imgW="622030" imgH="22850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25" y="3548063"/>
                        <a:ext cx="1633538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6"/>
          <p:cNvGraphicFramePr>
            <a:graphicFrameLocks noChangeAspect="1"/>
          </p:cNvGraphicFramePr>
          <p:nvPr/>
        </p:nvGraphicFramePr>
        <p:xfrm>
          <a:off x="5995988" y="3624263"/>
          <a:ext cx="17335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9" imgW="660400" imgH="228600" progId="Equation.DSMT4">
                  <p:embed/>
                </p:oleObj>
              </mc:Choice>
              <mc:Fallback>
                <p:oleObj name="Equation" r:id="rId9" imgW="6604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5988" y="3624263"/>
                        <a:ext cx="173355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CLASSWORK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Blue Book</a:t>
            </a:r>
          </a:p>
          <a:p>
            <a:pPr eaLnBrk="1" hangingPunct="1"/>
            <a:r>
              <a:rPr lang="en-US" altLang="en-US" dirty="0" err="1" smtClean="0"/>
              <a:t>Pg</a:t>
            </a:r>
            <a:r>
              <a:rPr lang="en-US" altLang="en-US" dirty="0" smtClean="0"/>
              <a:t> </a:t>
            </a:r>
            <a:r>
              <a:rPr lang="en-US" altLang="en-US" dirty="0" smtClean="0"/>
              <a:t>245 # </a:t>
            </a:r>
            <a:r>
              <a:rPr lang="en-US" altLang="en-US" dirty="0" smtClean="0"/>
              <a:t>1-18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 smtClean="0"/>
              <a:t>Wkst</a:t>
            </a:r>
            <a:r>
              <a:rPr lang="en-US" altLang="en-US" dirty="0" smtClean="0"/>
              <a:t> 8.1 A- #10-30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 smtClean="0"/>
              <a:t>Wkst</a:t>
            </a:r>
            <a:r>
              <a:rPr lang="en-US" altLang="en-US" smtClean="0"/>
              <a:t> 8.1B # 10-36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Wkst</a:t>
            </a:r>
            <a:r>
              <a:rPr lang="en-US" dirty="0" smtClean="0"/>
              <a:t> 8.1 C # 7-24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291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A53D86AA-C9AC-4D43-B4C0-5471B420372D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537</TotalTime>
  <Words>45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Rockwell</vt:lpstr>
      <vt:lpstr>Wingdings 2</vt:lpstr>
      <vt:lpstr>Calibri</vt:lpstr>
      <vt:lpstr>Comic Sans MS</vt:lpstr>
      <vt:lpstr>Foundry</vt:lpstr>
      <vt:lpstr>MathType 6.0 Equation</vt:lpstr>
      <vt:lpstr>Properties of Exponents </vt:lpstr>
      <vt:lpstr>Product of Powers</vt:lpstr>
      <vt:lpstr>Examples</vt:lpstr>
      <vt:lpstr>Examples</vt:lpstr>
      <vt:lpstr>CLASSWORK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Exponents</dc:title>
  <dc:creator>JLAKE</dc:creator>
  <cp:lastModifiedBy>LAKE, JEFF</cp:lastModifiedBy>
  <cp:revision>26</cp:revision>
  <dcterms:created xsi:type="dcterms:W3CDTF">2009-11-16T18:13:20Z</dcterms:created>
  <dcterms:modified xsi:type="dcterms:W3CDTF">2015-10-01T18:15:32Z</dcterms:modified>
</cp:coreProperties>
</file>